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391073-4CFC-494C-BB00-C0DA904289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45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F5C3FA-C759-46B9-80CF-3711207B295D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81C36-9679-441F-B8D2-E910CCDBA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60EC14-D48D-4692-9D21-3A95F6E0DD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4D379-808A-4757-B580-B62A9B6CBD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CC5319-44D8-4A41-BC26-44A5F69F04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969BB-9FCD-4CD8-B200-9FA5CA1710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66E5B-50C4-490F-B775-016B7658CD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CCE29-C44A-4D8A-ADA4-5569B5C0DF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B5FD6-DB74-45B5-A9B8-F4A9C117EB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8504C-C1A9-452C-A356-D5F76781C8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E7639-4D70-435A-B846-B746F20A8A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D99B31-95EB-405D-A21E-F2C66E43C6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6BBA1-F3F4-4C75-BC27-E844E25AE8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13EBE3-7387-40F7-84F2-A403F0A454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Grp="1" noChangeAspect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3353606836"/>
              </p:ext>
            </p:extLst>
          </p:nvPr>
        </p:nvGraphicFramePr>
        <p:xfrm>
          <a:off x="2393950" y="2216150"/>
          <a:ext cx="5281613" cy="313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rganization Chart" r:id="rId3" imgW="4813200" imgH="2857320" progId="OrgPlusWOPX.4">
                  <p:embed followColorScheme="full"/>
                </p:oleObj>
              </mc:Choice>
              <mc:Fallback>
                <p:oleObj name="Organization Chart" r:id="rId3" imgW="4813200" imgH="2857320" progId="OrgPlusWOPX.4">
                  <p:embed followColorScheme="full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2216150"/>
                        <a:ext cx="5281613" cy="313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21629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Default Design</vt:lpstr>
      <vt:lpstr>Organization Chart</vt:lpstr>
      <vt:lpstr>PowerPoint Presentation</vt:lpstr>
    </vt:vector>
  </TitlesOfParts>
  <Company>Village of Green Island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Village of Green Island Organizational Chart</dc:title>
  <dc:creator>Sean Ward</dc:creator>
  <cp:lastModifiedBy>michele.bourgeois</cp:lastModifiedBy>
  <cp:revision>23</cp:revision>
  <dcterms:created xsi:type="dcterms:W3CDTF">2002-10-24T21:44:04Z</dcterms:created>
  <dcterms:modified xsi:type="dcterms:W3CDTF">2025-10-30T17:46:46Z</dcterms:modified>
</cp:coreProperties>
</file>