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3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185161575"/>
              </p:ext>
            </p:extLst>
          </p:nvPr>
        </p:nvGraphicFramePr>
        <p:xfrm>
          <a:off x="2390775" y="2214563"/>
          <a:ext cx="5289550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Organization Chart" r:id="rId4" imgW="4813200" imgH="2857320" progId="OrgPlusWOPX.4">
                  <p:embed followColorScheme="full"/>
                </p:oleObj>
              </mc:Choice>
              <mc:Fallback>
                <p:oleObj name="Organization Chart" r:id="rId4" imgW="481320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214563"/>
                        <a:ext cx="5289550" cy="314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21614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user</cp:lastModifiedBy>
  <cp:revision>17</cp:revision>
  <dcterms:created xsi:type="dcterms:W3CDTF">2002-10-24T21:44:04Z</dcterms:created>
  <dcterms:modified xsi:type="dcterms:W3CDTF">2019-03-21T14:23:22Z</dcterms:modified>
</cp:coreProperties>
</file>